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6"/>
  </p:notesMasterIdLst>
  <p:sldIdLst>
    <p:sldId id="256" r:id="rId2"/>
    <p:sldId id="274" r:id="rId3"/>
    <p:sldId id="259" r:id="rId4"/>
    <p:sldId id="282" r:id="rId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Duque Ortega" initials="" lastIdx="1" clrIdx="0"/>
  <p:cmAuthor id="1" name="Kalen Pi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2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47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ordenador&#10;&#10;Descripción generada con confianza alta">
            <a:extLst>
              <a:ext uri="{FF2B5EF4-FFF2-40B4-BE49-F238E27FC236}">
                <a16:creationId xmlns:a16="http://schemas.microsoft.com/office/drawing/2014/main" id="{E50C9B1D-2499-40A2-B47B-C4A697424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" t="9025" r="1807" b="11558"/>
          <a:stretch/>
        </p:blipFill>
        <p:spPr>
          <a:xfrm>
            <a:off x="0" y="187"/>
            <a:ext cx="9144000" cy="5143376"/>
          </a:xfrm>
          <a:prstGeom prst="rect">
            <a:avLst/>
          </a:prstGeom>
        </p:spPr>
      </p:pic>
      <p:sp>
        <p:nvSpPr>
          <p:cNvPr id="124" name="Shape 124"/>
          <p:cNvSpPr/>
          <p:nvPr/>
        </p:nvSpPr>
        <p:spPr>
          <a:xfrm>
            <a:off x="0" y="187"/>
            <a:ext cx="9144000" cy="5143500"/>
          </a:xfrm>
          <a:prstGeom prst="rect">
            <a:avLst/>
          </a:prstGeom>
          <a:solidFill>
            <a:srgbClr val="000000">
              <a:alpha val="385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2174325" y="2027000"/>
            <a:ext cx="4928700" cy="61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PROYECTO: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SEGUROS DE VIDA SERVIR</a:t>
            </a:r>
            <a:endParaRPr lang="en" sz="2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74A67CC1-F60F-4ADE-9AB9-EA347926D6A7}"/>
              </a:ext>
            </a:extLst>
          </p:cNvPr>
          <p:cNvSpPr txBox="1"/>
          <p:nvPr/>
        </p:nvSpPr>
        <p:spPr>
          <a:xfrm>
            <a:off x="2778711" y="4627550"/>
            <a:ext cx="6110289" cy="37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By: Felipe Cadavid, Astrid Carolina Diaz, Luis Angel </a:t>
            </a:r>
            <a:r>
              <a:rPr lang="en-US" sz="12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Vanegas</a:t>
            </a:r>
            <a:endParaRPr lang="en" sz="12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25" y="1825"/>
            <a:ext cx="9146996" cy="1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71975" y="1846556"/>
            <a:ext cx="7992600" cy="29828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Para la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creación</a:t>
            </a: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este</a:t>
            </a: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comprendieron</a:t>
            </a: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siguientes</a:t>
            </a:r>
            <a:r>
              <a:rPr lang="en-US" sz="1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s-ES" sz="12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s-ES" sz="12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Montserrat"/>
              <a:buChar char="●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Ejecuta las siguientes funciones:		</a:t>
            </a:r>
          </a:p>
          <a:p>
            <a:pPr marL="152400">
              <a:lnSpc>
                <a:spcPct val="115000"/>
              </a:lnSpc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152400">
              <a:lnSpc>
                <a:spcPct val="115000"/>
              </a:lnSpc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Suma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Resta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Multiplicación de los dos polinomios, o coeficiente independiente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Derivada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s-ES" sz="12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577374" y="579025"/>
            <a:ext cx="6042881" cy="61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6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r>
              <a:rPr lang="en-US" sz="2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conceptual </a:t>
            </a:r>
            <a:endParaRPr lang="en" sz="2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6812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75" y="5047600"/>
            <a:ext cx="9144000" cy="9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577374" y="275875"/>
            <a:ext cx="6832923" cy="46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-US" sz="2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Diagrama</a:t>
            </a:r>
            <a:r>
              <a:rPr lang="en-US" sz="2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Clases</a:t>
            </a:r>
            <a:endParaRPr lang="en" sz="2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25F85C6-1BB8-4633-832A-DAE5DD30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6" y="856348"/>
            <a:ext cx="7886024" cy="40781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6435900" y="4627550"/>
            <a:ext cx="2453100" cy="37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200" dirty="0">
                <a:solidFill>
                  <a:srgbClr val="919191"/>
                </a:solidFill>
                <a:latin typeface="Montserrat"/>
                <a:ea typeface="Montserrat"/>
                <a:cs typeface="Montserrat"/>
                <a:sym typeface="Montserrat"/>
              </a:rPr>
              <a:t>Como </a:t>
            </a:r>
            <a:r>
              <a:rPr lang="en-US" sz="1200" dirty="0" err="1">
                <a:solidFill>
                  <a:srgbClr val="919191"/>
                </a:solidFill>
                <a:latin typeface="Montserrat"/>
                <a:ea typeface="Montserrat"/>
                <a:cs typeface="Montserrat"/>
                <a:sym typeface="Montserrat"/>
              </a:rPr>
              <a:t>usar</a:t>
            </a:r>
            <a:r>
              <a:rPr lang="en-US" sz="1200" dirty="0">
                <a:solidFill>
                  <a:srgbClr val="919191"/>
                </a:solidFill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n-US" sz="1200" dirty="0" err="1">
                <a:solidFill>
                  <a:srgbClr val="919191"/>
                </a:solidFill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lang="en" sz="1200" dirty="0">
              <a:solidFill>
                <a:srgbClr val="9191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75" y="5047600"/>
            <a:ext cx="9144000" cy="9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577374" y="860945"/>
            <a:ext cx="7992600" cy="363372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0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El Programa tiene los siguientes Campos: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577374" y="275875"/>
            <a:ext cx="6832923" cy="46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-US" sz="2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</a:t>
            </a:r>
            <a:r>
              <a:rPr lang="en-US" sz="2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usar</a:t>
            </a:r>
            <a:r>
              <a:rPr lang="en-US" sz="2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n-US" sz="2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lang="en" sz="2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546FEC1-C034-41A7-82B4-F0FA393784D1}"/>
              </a:ext>
            </a:extLst>
          </p:cNvPr>
          <p:cNvCxnSpPr>
            <a:cxnSpLocks/>
          </p:cNvCxnSpPr>
          <p:nvPr/>
        </p:nvCxnSpPr>
        <p:spPr>
          <a:xfrm>
            <a:off x="6325953" y="2613691"/>
            <a:ext cx="1084344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A2A22DF-4C04-4118-90F5-99F07575FE45}"/>
              </a:ext>
            </a:extLst>
          </p:cNvPr>
          <p:cNvSpPr/>
          <p:nvPr/>
        </p:nvSpPr>
        <p:spPr>
          <a:xfrm>
            <a:off x="3012094" y="2490313"/>
            <a:ext cx="1240310" cy="272925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88CAD9B-6D40-461C-902B-5008CA66F2FA}"/>
              </a:ext>
            </a:extLst>
          </p:cNvPr>
          <p:cNvSpPr/>
          <p:nvPr/>
        </p:nvSpPr>
        <p:spPr>
          <a:xfrm>
            <a:off x="5017926" y="2490312"/>
            <a:ext cx="1240310" cy="272925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083A42F-419F-4B13-85D4-7D4DE2E45C63}"/>
              </a:ext>
            </a:extLst>
          </p:cNvPr>
          <p:cNvSpPr/>
          <p:nvPr/>
        </p:nvSpPr>
        <p:spPr>
          <a:xfrm>
            <a:off x="2967704" y="2913425"/>
            <a:ext cx="885205" cy="272925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754C7BF-F693-424A-829E-55A4B1F1F493}"/>
              </a:ext>
            </a:extLst>
          </p:cNvPr>
          <p:cNvSpPr/>
          <p:nvPr/>
        </p:nvSpPr>
        <p:spPr>
          <a:xfrm>
            <a:off x="2894120" y="3309539"/>
            <a:ext cx="1569440" cy="88072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0B84CFC-B223-4B70-817C-7C9DBE0D520B}"/>
              </a:ext>
            </a:extLst>
          </p:cNvPr>
          <p:cNvSpPr/>
          <p:nvPr/>
        </p:nvSpPr>
        <p:spPr>
          <a:xfrm>
            <a:off x="4701602" y="3281384"/>
            <a:ext cx="1569440" cy="88072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7F9BBFF-E234-4872-B433-B8F45D7A41D3}"/>
              </a:ext>
            </a:extLst>
          </p:cNvPr>
          <p:cNvCxnSpPr>
            <a:cxnSpLocks/>
          </p:cNvCxnSpPr>
          <p:nvPr/>
        </p:nvCxnSpPr>
        <p:spPr>
          <a:xfrm>
            <a:off x="6325953" y="3749899"/>
            <a:ext cx="1084344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8305678-AC4C-4A7D-8CD5-5DD8CB6B7B35}"/>
              </a:ext>
            </a:extLst>
          </p:cNvPr>
          <p:cNvCxnSpPr>
            <a:cxnSpLocks/>
          </p:cNvCxnSpPr>
          <p:nvPr/>
        </p:nvCxnSpPr>
        <p:spPr>
          <a:xfrm flipH="1">
            <a:off x="2055652" y="2613691"/>
            <a:ext cx="956442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C9E8C0B-9D38-4A1E-A9E2-57CF06C7F81C}"/>
              </a:ext>
            </a:extLst>
          </p:cNvPr>
          <p:cNvCxnSpPr>
            <a:cxnSpLocks/>
          </p:cNvCxnSpPr>
          <p:nvPr/>
        </p:nvCxnSpPr>
        <p:spPr>
          <a:xfrm flipH="1">
            <a:off x="2011262" y="3049887"/>
            <a:ext cx="956442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A98CE0A-683A-4B0E-B3A9-A4CA2672B221}"/>
              </a:ext>
            </a:extLst>
          </p:cNvPr>
          <p:cNvCxnSpPr>
            <a:cxnSpLocks/>
          </p:cNvCxnSpPr>
          <p:nvPr/>
        </p:nvCxnSpPr>
        <p:spPr>
          <a:xfrm flipH="1">
            <a:off x="1937678" y="3744635"/>
            <a:ext cx="956442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153">
            <a:extLst>
              <a:ext uri="{FF2B5EF4-FFF2-40B4-BE49-F238E27FC236}">
                <a16:creationId xmlns:a16="http://schemas.microsoft.com/office/drawing/2014/main" id="{E826472F-A850-4BEA-BF8C-55291CF6F21A}"/>
              </a:ext>
            </a:extLst>
          </p:cNvPr>
          <p:cNvSpPr txBox="1"/>
          <p:nvPr/>
        </p:nvSpPr>
        <p:spPr>
          <a:xfrm>
            <a:off x="509908" y="2212422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Ingrese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Polinomio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SIN ESPACIOS AQUI: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EJM: 4x2+5+3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153">
            <a:extLst>
              <a:ext uri="{FF2B5EF4-FFF2-40B4-BE49-F238E27FC236}">
                <a16:creationId xmlns:a16="http://schemas.microsoft.com/office/drawing/2014/main" id="{A3447316-553D-436B-9D37-C0C98A4C06D8}"/>
              </a:ext>
            </a:extLst>
          </p:cNvPr>
          <p:cNvSpPr txBox="1"/>
          <p:nvPr/>
        </p:nvSpPr>
        <p:spPr>
          <a:xfrm>
            <a:off x="7391943" y="3564347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Aquí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muestra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Resultado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153">
            <a:extLst>
              <a:ext uri="{FF2B5EF4-FFF2-40B4-BE49-F238E27FC236}">
                <a16:creationId xmlns:a16="http://schemas.microsoft.com/office/drawing/2014/main" id="{5A6FF4CF-978F-4773-9009-A3C0DB853A4B}"/>
              </a:ext>
            </a:extLst>
          </p:cNvPr>
          <p:cNvSpPr txBox="1"/>
          <p:nvPr/>
        </p:nvSpPr>
        <p:spPr>
          <a:xfrm>
            <a:off x="489437" y="3564346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Selector de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Operaciones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153">
            <a:extLst>
              <a:ext uri="{FF2B5EF4-FFF2-40B4-BE49-F238E27FC236}">
                <a16:creationId xmlns:a16="http://schemas.microsoft.com/office/drawing/2014/main" id="{1515937D-DAF6-4E27-A555-738077B74D0C}"/>
              </a:ext>
            </a:extLst>
          </p:cNvPr>
          <p:cNvSpPr txBox="1"/>
          <p:nvPr/>
        </p:nvSpPr>
        <p:spPr>
          <a:xfrm>
            <a:off x="509909" y="2845648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Termino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indeopendiente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53">
            <a:extLst>
              <a:ext uri="{FF2B5EF4-FFF2-40B4-BE49-F238E27FC236}">
                <a16:creationId xmlns:a16="http://schemas.microsoft.com/office/drawing/2014/main" id="{6F2AB908-CFDE-4C47-92B5-F36D85DC319B}"/>
              </a:ext>
            </a:extLst>
          </p:cNvPr>
          <p:cNvSpPr txBox="1"/>
          <p:nvPr/>
        </p:nvSpPr>
        <p:spPr>
          <a:xfrm>
            <a:off x="7360709" y="2252452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Ingrese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Polinomio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SIN ESPACIOS AQUI: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EJM: 4x2+5+3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54FC15-FB36-41D8-8B96-960B4854F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66" y="1002529"/>
            <a:ext cx="4400550" cy="12573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94AC3F-69AA-4C03-B582-99FF0284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37" y="1933575"/>
            <a:ext cx="2905125" cy="12763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83BAD41-39D4-424F-9D75-613AADF6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70" y="2712276"/>
            <a:ext cx="2924175" cy="13620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B3B36B5-C745-445A-A1AB-31A513EFD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268" y="3087609"/>
            <a:ext cx="3019425" cy="12573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23C14B8-0A03-4C73-9438-31350523B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658" y="735482"/>
            <a:ext cx="3114675" cy="133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05BE201-8AB3-4A5A-A799-5CAF11DB83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5168" y="1662426"/>
            <a:ext cx="3000375" cy="13906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3F9776D-3A38-4894-99B9-0C338E2FD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649" y="3122833"/>
            <a:ext cx="2790825" cy="14382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E818D24-20C4-4A92-9277-D35F8079AA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8899" y="736982"/>
            <a:ext cx="5943600" cy="23907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CBA0D4-6FFF-4430-9580-D5A65EF21F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445" y="2962814"/>
            <a:ext cx="3590925" cy="13335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9935708-0344-4349-B46C-D670C7F3D2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1787" y="1895475"/>
            <a:ext cx="3400425" cy="135255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7BB4F1B-4966-4F99-8B00-E28592D0C8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4088" y="2689591"/>
            <a:ext cx="2809875" cy="12192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17F6FBD-46B1-4D4B-B772-A761351F61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8524" y="2792288"/>
            <a:ext cx="32004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10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81</Words>
  <Application>Microsoft Office PowerPoint</Application>
  <PresentationFormat>Presentación en pantalla (16:9)</PresentationFormat>
  <Paragraphs>39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Arial</vt:lpstr>
      <vt:lpstr>Montserrat</vt:lpstr>
      <vt:lpstr>Simple Light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Felipe Cadavid</dc:creator>
  <cp:lastModifiedBy>Felipe Cadavid</cp:lastModifiedBy>
  <cp:revision>28</cp:revision>
  <dcterms:modified xsi:type="dcterms:W3CDTF">2017-10-14T09:17:53Z</dcterms:modified>
</cp:coreProperties>
</file>